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2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51" r:id="rId2"/>
  </p:sldMasterIdLst>
  <p:notesMasterIdLst>
    <p:notesMasterId r:id="rId11"/>
  </p:notesMasterIdLst>
  <p:sldIdLst>
    <p:sldId id="267" r:id="rId3"/>
    <p:sldId id="420" r:id="rId4"/>
    <p:sldId id="419" r:id="rId5"/>
    <p:sldId id="423" r:id="rId6"/>
    <p:sldId id="424" r:id="rId7"/>
    <p:sldId id="418" r:id="rId8"/>
    <p:sldId id="421" r:id="rId9"/>
    <p:sldId id="422" r:id="rId10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Typograph" pitchFamily="2" charset="-79"/>
      </a:defRPr>
    </a:lvl1pPr>
    <a:lvl2pPr marL="457200" algn="r" rtl="1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Typograph" pitchFamily="2" charset="-79"/>
      </a:defRPr>
    </a:lvl2pPr>
    <a:lvl3pPr marL="914400" algn="r" rtl="1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Typograph" pitchFamily="2" charset="-79"/>
      </a:defRPr>
    </a:lvl3pPr>
    <a:lvl4pPr marL="1371600" algn="r" rtl="1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Typograph" pitchFamily="2" charset="-79"/>
      </a:defRPr>
    </a:lvl4pPr>
    <a:lvl5pPr marL="1828800" algn="r" rtl="1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Typograph" pitchFamily="2" charset="-79"/>
      </a:defRPr>
    </a:lvl5pPr>
    <a:lvl6pPr marL="2286000" algn="r" defTabSz="914400" rtl="1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Typograph" pitchFamily="2" charset="-79"/>
      </a:defRPr>
    </a:lvl6pPr>
    <a:lvl7pPr marL="2743200" algn="r" defTabSz="914400" rtl="1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Typograph" pitchFamily="2" charset="-79"/>
      </a:defRPr>
    </a:lvl7pPr>
    <a:lvl8pPr marL="3200400" algn="r" defTabSz="914400" rtl="1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Typograph" pitchFamily="2" charset="-79"/>
      </a:defRPr>
    </a:lvl8pPr>
    <a:lvl9pPr marL="3657600" algn="r" defTabSz="914400" rtl="1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Typograph" pitchFamily="2" charset="-79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58F"/>
    <a:srgbClr val="00448A"/>
    <a:srgbClr val="749C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53" autoAdjust="0"/>
    <p:restoredTop sz="94638" autoAdjust="0"/>
  </p:normalViewPr>
  <p:slideViewPr>
    <p:cSldViewPr>
      <p:cViewPr>
        <p:scale>
          <a:sx n="60" d="100"/>
          <a:sy n="60" d="100"/>
        </p:scale>
        <p:origin x="-1613" y="-52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  <a:endParaRPr lang="en-US" smtClean="0"/>
          </a:p>
          <a:p>
            <a:pPr lvl="1"/>
            <a:r>
              <a:rPr lang="he-IL" smtClean="0"/>
              <a:t>רמה שנייה</a:t>
            </a:r>
            <a:endParaRPr lang="en-US" smtClean="0"/>
          </a:p>
          <a:p>
            <a:pPr lvl="2"/>
            <a:r>
              <a:rPr lang="he-IL" smtClean="0"/>
              <a:t>רמה שלישית</a:t>
            </a:r>
            <a:endParaRPr lang="en-US" smtClean="0"/>
          </a:p>
          <a:p>
            <a:pPr lvl="3"/>
            <a:r>
              <a:rPr lang="he-IL" smtClean="0"/>
              <a:t>רמה רביעית</a:t>
            </a:r>
            <a:endParaRPr lang="en-US" smtClean="0"/>
          </a:p>
          <a:p>
            <a:pPr lvl="4"/>
            <a:r>
              <a:rPr lang="he-IL" smtClean="0"/>
              <a:t>רמה חמישית</a:t>
            </a:r>
            <a:endParaRPr lang="en-US" smtClean="0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Arial" pitchFamily="34" charset="0"/>
              </a:defRPr>
            </a:lvl1pPr>
          </a:lstStyle>
          <a:p>
            <a:fld id="{81BF507C-76D6-4623-AC6E-2A7779FA962B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9548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0030D8A-A6F4-4EFE-B491-565EB2B88321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89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1FF6746-17E4-4330-BF4B-DEAB932241C9}" type="slidenum">
              <a:rPr lang="he-IL"/>
              <a:pPr/>
              <a:t>‹#›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idx="1"/>
          </p:nvPr>
        </p:nvSpPr>
        <p:spPr bwMode="auto">
          <a:xfrm>
            <a:off x="457200" y="1600201"/>
            <a:ext cx="8229600" cy="3196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dirty="0" smtClean="0"/>
              <a:t>לחץ כדי לערוך סגנונות טקסט של תבנית בסיס</a:t>
            </a:r>
          </a:p>
          <a:p>
            <a:pPr lvl="1"/>
            <a:r>
              <a:rPr lang="he-IL" dirty="0" smtClean="0"/>
              <a:t>רמה שנייה</a:t>
            </a:r>
          </a:p>
        </p:txBody>
      </p:sp>
    </p:spTree>
    <p:extLst>
      <p:ext uri="{BB962C8B-B14F-4D97-AF65-F5344CB8AC3E}">
        <p14:creationId xmlns:p14="http://schemas.microsoft.com/office/powerpoint/2010/main" val="3286501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ריק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תמונה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20" y="5877272"/>
            <a:ext cx="9144000" cy="928688"/>
          </a:xfrm>
          <a:prstGeom prst="rect">
            <a:avLst/>
          </a:prstGeom>
        </p:spPr>
      </p:pic>
      <p:sp>
        <p:nvSpPr>
          <p:cNvPr id="3" name="מציין מיקום תוכן 2"/>
          <p:cNvSpPr>
            <a:spLocks noGrp="1"/>
          </p:cNvSpPr>
          <p:nvPr>
            <p:ph sz="quarter" idx="10"/>
          </p:nvPr>
        </p:nvSpPr>
        <p:spPr>
          <a:xfrm>
            <a:off x="395536" y="1700808"/>
            <a:ext cx="8280152" cy="2879725"/>
          </a:xfrm>
        </p:spPr>
        <p:txBody>
          <a:bodyPr/>
          <a:lstStyle>
            <a:lvl3pPr marL="1143000" indent="-228600">
              <a:buFont typeface="Comic Sans MS" pitchFamily="66" charset="0"/>
              <a:buChar char="‹"/>
              <a:defRPr/>
            </a:lvl3pPr>
            <a:lvl4pPr marL="1600200" indent="-228600">
              <a:buFont typeface="Comic Sans MS" pitchFamily="66" charset="0"/>
              <a:buChar char="‹"/>
              <a:defRPr/>
            </a:lvl4pPr>
            <a:lvl5pPr marL="2057400" indent="-228600">
              <a:buFont typeface="Comic Sans MS" pitchFamily="66" charset="0"/>
              <a:buChar char="‹"/>
              <a:defRPr/>
            </a:lvl5pPr>
          </a:lstStyle>
          <a:p>
            <a:pPr lvl="0"/>
            <a:r>
              <a:rPr lang="he-IL" dirty="0" smtClean="0"/>
              <a:t>לחץ כדי לערוך סגנונות טקסט של תבנית בסיס</a:t>
            </a:r>
          </a:p>
          <a:p>
            <a:pPr lvl="1"/>
            <a:r>
              <a:rPr lang="he-IL" dirty="0" smtClean="0"/>
              <a:t>רמה שנייה</a:t>
            </a:r>
          </a:p>
          <a:p>
            <a:pPr lvl="2"/>
            <a:r>
              <a:rPr lang="he-IL" dirty="0" smtClean="0"/>
              <a:t>רמה שלישית</a:t>
            </a:r>
          </a:p>
          <a:p>
            <a:pPr lvl="3"/>
            <a:r>
              <a:rPr lang="he-IL" dirty="0" smtClean="0"/>
              <a:t>רמה רביעית</a:t>
            </a:r>
          </a:p>
          <a:p>
            <a:pPr lvl="4"/>
            <a:r>
              <a:rPr lang="he-IL" dirty="0" smtClean="0"/>
              <a:t>רמה חמישית</a:t>
            </a:r>
            <a:endParaRPr lang="he-IL" dirty="0"/>
          </a:p>
        </p:txBody>
      </p:sp>
      <p:sp>
        <p:nvSpPr>
          <p:cNvPr id="5" name="כותרת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6" name="מציין מיקום של מספר שקופית 3"/>
          <p:cNvSpPr>
            <a:spLocks noGrp="1"/>
          </p:cNvSpPr>
          <p:nvPr>
            <p:ph type="sldNum" sz="quarter" idx="11"/>
          </p:nvPr>
        </p:nvSpPr>
        <p:spPr>
          <a:xfrm>
            <a:off x="6902896" y="6477156"/>
            <a:ext cx="2133600" cy="288925"/>
          </a:xfrm>
        </p:spPr>
        <p:txBody>
          <a:bodyPr/>
          <a:lstStyle>
            <a:lvl1pPr>
              <a:defRPr/>
            </a:lvl1pPr>
          </a:lstStyle>
          <a:p>
            <a:fld id="{31FF6746-17E4-4330-BF4B-DEAB932241C9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154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71" t="12977" b="13740"/>
          <a:stretch/>
        </p:blipFill>
        <p:spPr>
          <a:xfrm>
            <a:off x="0" y="0"/>
            <a:ext cx="5280703" cy="6858000"/>
          </a:xfrm>
          <a:prstGeom prst="rect">
            <a:avLst/>
          </a:prstGeom>
        </p:spPr>
      </p:pic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950" y="6453188"/>
            <a:ext cx="2133600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fld id="{089FA723-8C4A-4874-92AB-E5A840596CEB}" type="slidenum">
              <a:rPr lang="he-IL" smtClean="0"/>
              <a:pPr/>
              <a:t>‹#›</a:t>
            </a:fld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705350" y="2420938"/>
            <a:ext cx="4114800" cy="1143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dirty="0" smtClean="0"/>
              <a:t>לחץ כדי לערוך סגנון כותרת של תבנית בסיס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1" eaLnBrk="1" fontAlgn="base" hangingPunct="1">
        <a:spcBef>
          <a:spcPct val="0"/>
        </a:spcBef>
        <a:spcAft>
          <a:spcPct val="0"/>
        </a:spcAft>
        <a:defRPr sz="3600" b="1">
          <a:solidFill>
            <a:srgbClr val="2B358F"/>
          </a:solidFill>
          <a:latin typeface="+mj-lt"/>
          <a:ea typeface="+mj-ea"/>
          <a:cs typeface="TypographLight" pitchFamily="2" charset="-79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cs typeface="Typograph" pitchFamily="2" charset="-79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cs typeface="Typograph" pitchFamily="2" charset="-79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cs typeface="Typograph" pitchFamily="2" charset="-79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cs typeface="Typograph" pitchFamily="2" charset="-79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cs typeface="Typograph" pitchFamily="2" charset="-79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cs typeface="Typograph" pitchFamily="2" charset="-79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cs typeface="Typograph" pitchFamily="2" charset="-79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cs typeface="Typograph" pitchFamily="2" charset="-79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7596188" y="6308725"/>
            <a:ext cx="1368425" cy="5492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6632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dirty="0" smtClean="0"/>
              <a:t>לחץ כדי לערוך סגנון כותרת של תבנית בסיס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268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dirty="0" smtClean="0"/>
              <a:t>לחץ כדי לערוך סגנונות טקסט של תבנית בסיס</a:t>
            </a:r>
          </a:p>
          <a:p>
            <a:pPr lvl="1"/>
            <a:r>
              <a:rPr lang="he-IL" dirty="0" smtClean="0"/>
              <a:t>רמה שנייה</a:t>
            </a:r>
          </a:p>
        </p:txBody>
      </p:sp>
      <p:pic>
        <p:nvPicPr>
          <p:cNvPr id="10" name="תמונה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49" y="5931986"/>
            <a:ext cx="9144000" cy="928688"/>
          </a:xfrm>
          <a:prstGeom prst="rect">
            <a:avLst/>
          </a:prstGeom>
        </p:spPr>
      </p:pic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02896" y="6477156"/>
            <a:ext cx="2133600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2B358F"/>
                </a:solidFill>
              </a:defRPr>
            </a:lvl1pPr>
          </a:lstStyle>
          <a:p>
            <a:fld id="{6BAD5F38-907C-41DE-87D1-1A0740D8758A}" type="slidenum">
              <a:rPr lang="he-IL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8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1" fontAlgn="base">
        <a:spcBef>
          <a:spcPct val="0"/>
        </a:spcBef>
        <a:spcAft>
          <a:spcPct val="0"/>
        </a:spcAft>
        <a:defRPr sz="3200" b="0">
          <a:solidFill>
            <a:srgbClr val="2B358F"/>
          </a:solidFill>
          <a:latin typeface="+mj-lt"/>
          <a:ea typeface="+mj-ea"/>
          <a:cs typeface="TypographLight" pitchFamily="2" charset="-79"/>
        </a:defRPr>
      </a:lvl1pPr>
      <a:lvl2pPr algn="ctr" rtl="1" fontAlgn="base">
        <a:spcBef>
          <a:spcPct val="0"/>
        </a:spcBef>
        <a:spcAft>
          <a:spcPct val="0"/>
        </a:spcAft>
        <a:defRPr sz="3200" b="1">
          <a:solidFill>
            <a:srgbClr val="2B358F"/>
          </a:solidFill>
          <a:latin typeface="Arial" pitchFamily="34" charset="0"/>
          <a:cs typeface="Typograph" pitchFamily="2" charset="-79"/>
        </a:defRPr>
      </a:lvl2pPr>
      <a:lvl3pPr algn="ctr" rtl="1" fontAlgn="base">
        <a:spcBef>
          <a:spcPct val="0"/>
        </a:spcBef>
        <a:spcAft>
          <a:spcPct val="0"/>
        </a:spcAft>
        <a:defRPr sz="3200" b="1">
          <a:solidFill>
            <a:srgbClr val="2B358F"/>
          </a:solidFill>
          <a:latin typeface="Arial" pitchFamily="34" charset="0"/>
          <a:cs typeface="Typograph" pitchFamily="2" charset="-79"/>
        </a:defRPr>
      </a:lvl3pPr>
      <a:lvl4pPr algn="ctr" rtl="1" fontAlgn="base">
        <a:spcBef>
          <a:spcPct val="0"/>
        </a:spcBef>
        <a:spcAft>
          <a:spcPct val="0"/>
        </a:spcAft>
        <a:defRPr sz="3200" b="1">
          <a:solidFill>
            <a:srgbClr val="2B358F"/>
          </a:solidFill>
          <a:latin typeface="Arial" pitchFamily="34" charset="0"/>
          <a:cs typeface="Typograph" pitchFamily="2" charset="-79"/>
        </a:defRPr>
      </a:lvl4pPr>
      <a:lvl5pPr algn="ctr" rtl="1" fontAlgn="base">
        <a:spcBef>
          <a:spcPct val="0"/>
        </a:spcBef>
        <a:spcAft>
          <a:spcPct val="0"/>
        </a:spcAft>
        <a:defRPr sz="3200" b="1">
          <a:solidFill>
            <a:srgbClr val="2B358F"/>
          </a:solidFill>
          <a:latin typeface="Arial" pitchFamily="34" charset="0"/>
          <a:cs typeface="Typograph" pitchFamily="2" charset="-79"/>
        </a:defRPr>
      </a:lvl5pPr>
      <a:lvl6pPr marL="457200" algn="ctr" rtl="1" fontAlgn="base">
        <a:spcBef>
          <a:spcPct val="0"/>
        </a:spcBef>
        <a:spcAft>
          <a:spcPct val="0"/>
        </a:spcAft>
        <a:defRPr sz="3200" b="1">
          <a:solidFill>
            <a:srgbClr val="2B358F"/>
          </a:solidFill>
          <a:latin typeface="Arial" pitchFamily="34" charset="0"/>
          <a:cs typeface="Typograph" pitchFamily="2" charset="-79"/>
        </a:defRPr>
      </a:lvl6pPr>
      <a:lvl7pPr marL="914400" algn="ctr" rtl="1" fontAlgn="base">
        <a:spcBef>
          <a:spcPct val="0"/>
        </a:spcBef>
        <a:spcAft>
          <a:spcPct val="0"/>
        </a:spcAft>
        <a:defRPr sz="3200" b="1">
          <a:solidFill>
            <a:srgbClr val="2B358F"/>
          </a:solidFill>
          <a:latin typeface="Arial" pitchFamily="34" charset="0"/>
          <a:cs typeface="Typograph" pitchFamily="2" charset="-79"/>
        </a:defRPr>
      </a:lvl7pPr>
      <a:lvl8pPr marL="1371600" algn="ctr" rtl="1" fontAlgn="base">
        <a:spcBef>
          <a:spcPct val="0"/>
        </a:spcBef>
        <a:spcAft>
          <a:spcPct val="0"/>
        </a:spcAft>
        <a:defRPr sz="3200" b="1">
          <a:solidFill>
            <a:srgbClr val="2B358F"/>
          </a:solidFill>
          <a:latin typeface="Arial" pitchFamily="34" charset="0"/>
          <a:cs typeface="Typograph" pitchFamily="2" charset="-79"/>
        </a:defRPr>
      </a:lvl8pPr>
      <a:lvl9pPr marL="1828800" algn="ctr" rtl="1" fontAlgn="base">
        <a:spcBef>
          <a:spcPct val="0"/>
        </a:spcBef>
        <a:spcAft>
          <a:spcPct val="0"/>
        </a:spcAft>
        <a:defRPr sz="3200" b="1">
          <a:solidFill>
            <a:srgbClr val="2B358F"/>
          </a:solidFill>
          <a:latin typeface="Arial" pitchFamily="34" charset="0"/>
          <a:cs typeface="Typograph" pitchFamily="2" charset="-79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Font typeface="Comic Sans MS" pitchFamily="66" charset="0"/>
        <a:buChar char="‹"/>
        <a:defRPr sz="2400">
          <a:solidFill>
            <a:srgbClr val="2B358F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Comic Sans MS" pitchFamily="66" charset="0"/>
        <a:buChar char="‹"/>
        <a:defRPr sz="2000">
          <a:solidFill>
            <a:srgbClr val="2B358F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Blip>
          <a:blip r:embed="rId5"/>
        </a:buBlip>
        <a:defRPr>
          <a:solidFill>
            <a:srgbClr val="2B358F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Blip>
          <a:blip r:embed="rId5"/>
        </a:buBlip>
        <a:defRPr sz="1600">
          <a:solidFill>
            <a:srgbClr val="2B358F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Blip>
          <a:blip r:embed="rId5"/>
        </a:buBlip>
        <a:defRPr sz="1600">
          <a:solidFill>
            <a:srgbClr val="2B358F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Blip>
          <a:blip r:embed="rId5"/>
        </a:buBlip>
        <a:defRPr sz="1600">
          <a:solidFill>
            <a:srgbClr val="2B358F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Blip>
          <a:blip r:embed="rId5"/>
        </a:buBlip>
        <a:defRPr sz="1600">
          <a:solidFill>
            <a:srgbClr val="2B358F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Blip>
          <a:blip r:embed="rId5"/>
        </a:buBlip>
        <a:defRPr sz="1600">
          <a:solidFill>
            <a:srgbClr val="2B358F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Blip>
          <a:blip r:embed="rId5"/>
        </a:buBlip>
        <a:defRPr sz="1600">
          <a:solidFill>
            <a:srgbClr val="2B358F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jpe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831E1-ED51-4189-9072-1E533FE20F64}" type="slidenum">
              <a:rPr lang="he-IL"/>
              <a:pPr/>
              <a:t>1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2204864"/>
            <a:ext cx="6696744" cy="2016224"/>
          </a:xfrm>
        </p:spPr>
        <p:txBody>
          <a:bodyPr/>
          <a:lstStyle/>
          <a:p>
            <a:r>
              <a:rPr lang="he-IL" dirty="0" smtClean="0"/>
              <a:t>בקשה לבניה חדשה באתר בזק</a:t>
            </a:r>
            <a:br>
              <a:rPr lang="he-IL" dirty="0" smtClean="0"/>
            </a:br>
            <a:r>
              <a:rPr lang="en-US" dirty="0"/>
              <a:t>excavationpermits.bezeq.co.il</a:t>
            </a:r>
            <a:br>
              <a:rPr lang="en-US" dirty="0"/>
            </a:b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292080" y="5415607"/>
            <a:ext cx="30243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>
                <a:solidFill>
                  <a:schemeClr val="bg1"/>
                </a:solidFill>
              </a:rPr>
              <a:t>ספטמבר 2012</a:t>
            </a:r>
            <a:endParaRPr lang="he-IL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הוסף כותרת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FF6746-17E4-4330-BF4B-DEAB932241C9}" type="slidenum">
              <a:rPr lang="he-IL" smtClean="0"/>
              <a:pPr/>
              <a:t>2</a:t>
            </a:fld>
            <a:endParaRPr lang="en-US"/>
          </a:p>
        </p:txBody>
      </p:sp>
      <p:sp>
        <p:nvSpPr>
          <p:cNvPr id="5" name="מלבן מעוגל 4"/>
          <p:cNvSpPr/>
          <p:nvPr/>
        </p:nvSpPr>
        <p:spPr>
          <a:xfrm>
            <a:off x="467544" y="5085184"/>
            <a:ext cx="8051764" cy="648072"/>
          </a:xfrm>
          <a:prstGeom prst="roundRect">
            <a:avLst>
              <a:gd name="adj" fmla="val 41611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b="0" dirty="0" smtClean="0">
                <a:solidFill>
                  <a:schemeClr val="bg1"/>
                </a:solidFill>
                <a:cs typeface="Typograph" pitchFamily="2" charset="-79"/>
              </a:rPr>
              <a:t>הוסף מסקנה</a:t>
            </a:r>
            <a:endParaRPr lang="he-IL" sz="1800" b="0" dirty="0">
              <a:solidFill>
                <a:schemeClr val="bg1"/>
              </a:solidFill>
              <a:cs typeface="Typograph" pitchFamily="2" charset="-79"/>
            </a:endParaRPr>
          </a:p>
        </p:txBody>
      </p:sp>
      <p:pic>
        <p:nvPicPr>
          <p:cNvPr id="1026" name="Picture 2" descr="C:\Users\04013347\Desktop\שלב 1 הזנת פרטי מבקש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04013347\AppData\Local\Microsoft\Windows\Temporary Internet Files\Content.Outlook\CDSDJFH7\SnagIt (4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659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2348880"/>
            <a:ext cx="6480720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6600" dirty="0" smtClean="0">
                <a:solidFill>
                  <a:srgbClr val="00448A"/>
                </a:solidFill>
                <a:cs typeface="TypographLight" pitchFamily="2" charset="-79"/>
              </a:rPr>
              <a:t>תודה</a:t>
            </a:r>
            <a:endParaRPr lang="he-IL" sz="6600" dirty="0">
              <a:solidFill>
                <a:srgbClr val="00448A"/>
              </a:solidFill>
              <a:cs typeface="TypographLight" pitchFamily="2" charset="-79"/>
            </a:endParaRPr>
          </a:p>
        </p:txBody>
      </p:sp>
      <p:pic>
        <p:nvPicPr>
          <p:cNvPr id="2050" name="Picture 2" descr="C:\Users\04013347\AppData\Local\Microsoft\Windows\Temporary Internet Files\Content.Outlook\CDSDJFH7\SnagI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237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1"/>
          <p:cNvSpPr>
            <a:spLocks noGrp="1"/>
          </p:cNvSpPr>
          <p:nvPr>
            <p:ph type="title"/>
          </p:nvPr>
        </p:nvSpPr>
        <p:spPr>
          <a:xfrm>
            <a:off x="914400" y="53975"/>
            <a:ext cx="8229600" cy="1143000"/>
          </a:xfrm>
        </p:spPr>
        <p:txBody>
          <a:bodyPr>
            <a:normAutofit/>
          </a:bodyPr>
          <a:lstStyle/>
          <a:p>
            <a:endParaRPr lang="he-IL" sz="3200" dirty="0">
              <a:solidFill>
                <a:srgbClr val="2B358F"/>
              </a:solidFill>
              <a:cs typeface="TypographLight" pitchFamily="2" charset="-79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887044" y="5075518"/>
            <a:ext cx="8005436" cy="503117"/>
          </a:xfrm>
          <a:prstGeom prst="roundRect">
            <a:avLst>
              <a:gd name="adj" fmla="val 41611"/>
            </a:avLst>
          </a:prstGeom>
          <a:solidFill>
            <a:srgbClr val="749C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1800" b="0" dirty="0">
                <a:solidFill>
                  <a:schemeClr val="bg1"/>
                </a:solidFill>
                <a:cs typeface="Typograph" pitchFamily="2" charset="-79"/>
              </a:rPr>
              <a:t>הוסף </a:t>
            </a:r>
            <a:r>
              <a:rPr lang="he-IL" sz="1800" b="0" dirty="0" smtClean="0">
                <a:solidFill>
                  <a:schemeClr val="bg1"/>
                </a:solidFill>
                <a:cs typeface="Typograph" pitchFamily="2" charset="-79"/>
              </a:rPr>
              <a:t>טקסט</a:t>
            </a:r>
            <a:endParaRPr lang="he-IL" sz="1800" b="0" dirty="0">
              <a:solidFill>
                <a:schemeClr val="bg1"/>
              </a:solidFill>
              <a:cs typeface="Typograph" pitchFamily="2" charset="-79"/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887044" y="4078696"/>
            <a:ext cx="8049488" cy="507077"/>
          </a:xfrm>
          <a:prstGeom prst="roundRect">
            <a:avLst>
              <a:gd name="adj" fmla="val 41611"/>
            </a:avLst>
          </a:prstGeom>
          <a:solidFill>
            <a:srgbClr val="2B358F"/>
          </a:solidFill>
          <a:ln>
            <a:solidFill>
              <a:srgbClr val="2B35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1800" b="0" dirty="0" smtClean="0">
                <a:solidFill>
                  <a:schemeClr val="bg1"/>
                </a:solidFill>
                <a:cs typeface="Typograph" pitchFamily="2" charset="-79"/>
              </a:rPr>
              <a:t>הוסף טקסט</a:t>
            </a:r>
            <a:endParaRPr lang="he-IL" sz="1800" b="0" dirty="0">
              <a:solidFill>
                <a:schemeClr val="bg1"/>
              </a:solidFill>
              <a:cs typeface="Typograph" pitchFamily="2" charset="-79"/>
            </a:endParaRPr>
          </a:p>
        </p:txBody>
      </p:sp>
      <p:sp>
        <p:nvSpPr>
          <p:cNvPr id="7" name="מלבן מעוגל 6"/>
          <p:cNvSpPr/>
          <p:nvPr/>
        </p:nvSpPr>
        <p:spPr>
          <a:xfrm>
            <a:off x="887044" y="3090641"/>
            <a:ext cx="8051764" cy="504056"/>
          </a:xfrm>
          <a:prstGeom prst="roundRect">
            <a:avLst>
              <a:gd name="adj" fmla="val 41611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1800" b="0" dirty="0">
                <a:solidFill>
                  <a:schemeClr val="bg1"/>
                </a:solidFill>
                <a:cs typeface="Typograph" pitchFamily="2" charset="-79"/>
              </a:rPr>
              <a:t>הוסף טקסט</a:t>
            </a:r>
          </a:p>
        </p:txBody>
      </p:sp>
      <p:sp>
        <p:nvSpPr>
          <p:cNvPr id="8" name="מלבן מעוגל 7"/>
          <p:cNvSpPr/>
          <p:nvPr/>
        </p:nvSpPr>
        <p:spPr>
          <a:xfrm>
            <a:off x="840716" y="2132856"/>
            <a:ext cx="8051764" cy="504056"/>
          </a:xfrm>
          <a:prstGeom prst="roundRect">
            <a:avLst>
              <a:gd name="adj" fmla="val 41611"/>
            </a:avLst>
          </a:prstGeom>
          <a:noFill/>
          <a:ln>
            <a:solidFill>
              <a:srgbClr val="2B35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1800" b="0" dirty="0" smtClean="0">
                <a:solidFill>
                  <a:srgbClr val="2B358F"/>
                </a:solidFill>
                <a:cs typeface="Typograph" pitchFamily="2" charset="-79"/>
              </a:rPr>
              <a:t>הוסף טקסט</a:t>
            </a:r>
            <a:endParaRPr lang="he-IL" sz="1800" b="0" dirty="0">
              <a:solidFill>
                <a:srgbClr val="2B358F"/>
              </a:solidFill>
              <a:cs typeface="Typograph" pitchFamily="2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980728"/>
            <a:ext cx="8640960" cy="600165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/>
          </a:bodyPr>
          <a:lstStyle>
            <a:lvl1pPr algn="ctr" defTabSz="914400" eaLnBrk="1" latinLnBrk="0" hangingPunct="1">
              <a:buNone/>
              <a:defRPr b="0">
                <a:solidFill>
                  <a:srgbClr val="2B358F"/>
                </a:solidFill>
                <a:latin typeface="+mj-lt"/>
                <a:ea typeface="+mj-ea"/>
                <a:cs typeface="TypographLight" pitchFamily="2" charset="-79"/>
              </a:defRPr>
            </a:lvl1pPr>
          </a:lstStyle>
          <a:p>
            <a:r>
              <a:rPr lang="he-IL" sz="2400" dirty="0"/>
              <a:t>בחרו </a:t>
            </a:r>
            <a:r>
              <a:rPr lang="he-IL" sz="2400" dirty="0" smtClean="0"/>
              <a:t>בצבע תיבת הטקסט הרצוי, הדביקו בשקף שלכם, והוסיפו טקסט בתוך התיבה</a:t>
            </a:r>
            <a:endParaRPr lang="he-IL" sz="2400" dirty="0"/>
          </a:p>
        </p:txBody>
      </p:sp>
      <p:pic>
        <p:nvPicPr>
          <p:cNvPr id="3074" name="Picture 2" descr="C:\Users\04013347\AppData\Local\Microsoft\Windows\Temporary Internet Files\Content.Outlook\CDSDJFH7\SnagIt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9"/>
            <a:ext cx="9144000" cy="551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04013347\AppData\Local\Microsoft\Windows\Temporary Internet Files\Content.Outlook\CDSDJFH7\SnagI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77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54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FF6746-17E4-4330-BF4B-DEAB932241C9}" type="slidenum">
              <a:rPr lang="he-IL" smtClean="0"/>
              <a:pPr/>
              <a:t>5</a:t>
            </a:fld>
            <a:endParaRPr lang="en-US"/>
          </a:p>
        </p:txBody>
      </p:sp>
      <p:pic>
        <p:nvPicPr>
          <p:cNvPr id="5" name="Picture 2" descr="C:\Users\04013347\AppData\Local\Microsoft\Windows\Temporary Internet Files\Content.Outlook\CDSDJFH7\SnagIt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80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26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1"/>
          <p:cNvSpPr>
            <a:spLocks noGrp="1"/>
          </p:cNvSpPr>
          <p:nvPr>
            <p:ph type="title"/>
          </p:nvPr>
        </p:nvSpPr>
        <p:spPr>
          <a:xfrm>
            <a:off x="0" y="-161926"/>
            <a:ext cx="8892480" cy="5463133"/>
          </a:xfrm>
        </p:spPr>
        <p:txBody>
          <a:bodyPr>
            <a:normAutofit/>
          </a:bodyPr>
          <a:lstStyle/>
          <a:p>
            <a:r>
              <a:rPr lang="he-IL" sz="3200" dirty="0" smtClean="0">
                <a:solidFill>
                  <a:srgbClr val="2B358F"/>
                </a:solidFill>
                <a:cs typeface="TypographLight" pitchFamily="2" charset="-79"/>
              </a:rPr>
              <a:t>אלמנטים נוספים לשימוש</a:t>
            </a:r>
            <a:endParaRPr lang="he-IL" sz="3200" dirty="0">
              <a:solidFill>
                <a:srgbClr val="2B358F"/>
              </a:solidFill>
              <a:cs typeface="TypographLight" pitchFamily="2" charset="-79"/>
            </a:endParaRPr>
          </a:p>
        </p:txBody>
      </p:sp>
      <p:sp>
        <p:nvSpPr>
          <p:cNvPr id="6" name="הסבר מלבני מעוגל 5"/>
          <p:cNvSpPr/>
          <p:nvPr/>
        </p:nvSpPr>
        <p:spPr>
          <a:xfrm>
            <a:off x="251520" y="2204864"/>
            <a:ext cx="2016224" cy="1296144"/>
          </a:xfrm>
          <a:prstGeom prst="wedgeRoundRectCallout">
            <a:avLst>
              <a:gd name="adj1" fmla="val -29870"/>
              <a:gd name="adj2" fmla="val 87244"/>
              <a:gd name="adj3" fmla="val 16667"/>
            </a:avLst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ypograph" pitchFamily="2" charset="-79"/>
              </a:rPr>
              <a:t>הוסף טקסט</a:t>
            </a:r>
            <a:endParaRPr lang="he-IL" sz="2000" dirty="0">
              <a:solidFill>
                <a:schemeClr val="tx1">
                  <a:lumMod val="65000"/>
                  <a:lumOff val="35000"/>
                </a:schemeClr>
              </a:solidFill>
              <a:cs typeface="Typograph" pitchFamily="2" charset="-79"/>
            </a:endParaRPr>
          </a:p>
        </p:txBody>
      </p:sp>
      <p:cxnSp>
        <p:nvCxnSpPr>
          <p:cNvPr id="7" name="מחבר ישר 6"/>
          <p:cNvCxnSpPr/>
          <p:nvPr/>
        </p:nvCxnSpPr>
        <p:spPr>
          <a:xfrm>
            <a:off x="2699792" y="1268760"/>
            <a:ext cx="0" cy="504056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ישר 7"/>
          <p:cNvCxnSpPr/>
          <p:nvPr/>
        </p:nvCxnSpPr>
        <p:spPr>
          <a:xfrm>
            <a:off x="6084168" y="1340768"/>
            <a:ext cx="0" cy="49685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691680" y="764704"/>
            <a:ext cx="5832648" cy="600165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eaLnBrk="1" latinLnBrk="0" hangingPunct="1">
              <a:buNone/>
              <a:defRPr b="0">
                <a:solidFill>
                  <a:srgbClr val="2B358F"/>
                </a:solidFill>
                <a:latin typeface="+mj-lt"/>
                <a:ea typeface="+mj-ea"/>
                <a:cs typeface="TypographLight" pitchFamily="2" charset="-79"/>
              </a:defRPr>
            </a:lvl1pPr>
          </a:lstStyle>
          <a:p>
            <a:r>
              <a:rPr lang="he-IL" sz="2200" dirty="0"/>
              <a:t>בחרו את </a:t>
            </a:r>
            <a:r>
              <a:rPr lang="he-IL" sz="2200" dirty="0" err="1" smtClean="0"/>
              <a:t>הוויזואל</a:t>
            </a:r>
            <a:r>
              <a:rPr lang="he-IL" sz="2200" dirty="0" smtClean="0"/>
              <a:t> </a:t>
            </a:r>
            <a:r>
              <a:rPr lang="he-IL" sz="2200" dirty="0"/>
              <a:t>הרצוי והדביקו אותו בשקף שלכם</a:t>
            </a: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554" y="3067348"/>
            <a:ext cx="1801812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540" y="1394595"/>
            <a:ext cx="1980220" cy="1980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286" y="1291374"/>
            <a:ext cx="216024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424" y="2889270"/>
            <a:ext cx="1943580" cy="1943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1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987228"/>
            <a:ext cx="1801812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1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6752" y="3140968"/>
            <a:ext cx="1801812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1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250" y="980728"/>
            <a:ext cx="1801812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1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1690" y="4526598"/>
            <a:ext cx="1801812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653136"/>
            <a:ext cx="1873820" cy="1873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כותרת 1"/>
          <p:cNvSpPr txBox="1">
            <a:spLocks/>
          </p:cNvSpPr>
          <p:nvPr/>
        </p:nvSpPr>
        <p:spPr bwMode="auto">
          <a:xfrm>
            <a:off x="0" y="-1619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1" fontAlgn="base">
              <a:spcBef>
                <a:spcPct val="0"/>
              </a:spcBef>
              <a:spcAft>
                <a:spcPct val="0"/>
              </a:spcAft>
              <a:defRPr sz="3200" b="0">
                <a:solidFill>
                  <a:srgbClr val="2B358F"/>
                </a:solidFill>
                <a:latin typeface="+mj-lt"/>
                <a:ea typeface="+mj-ea"/>
                <a:cs typeface="TypographLight" pitchFamily="2" charset="-79"/>
              </a:defRPr>
            </a:lvl1pPr>
            <a:lvl2pPr algn="ctr" rtl="1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B358F"/>
                </a:solidFill>
                <a:latin typeface="Arial" pitchFamily="34" charset="0"/>
                <a:cs typeface="Typograph" pitchFamily="2" charset="-79"/>
              </a:defRPr>
            </a:lvl2pPr>
            <a:lvl3pPr algn="ctr" rtl="1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B358F"/>
                </a:solidFill>
                <a:latin typeface="Arial" pitchFamily="34" charset="0"/>
                <a:cs typeface="Typograph" pitchFamily="2" charset="-79"/>
              </a:defRPr>
            </a:lvl3pPr>
            <a:lvl4pPr algn="ctr" rtl="1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B358F"/>
                </a:solidFill>
                <a:latin typeface="Arial" pitchFamily="34" charset="0"/>
                <a:cs typeface="Typograph" pitchFamily="2" charset="-79"/>
              </a:defRPr>
            </a:lvl4pPr>
            <a:lvl5pPr algn="ctr" rtl="1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B358F"/>
                </a:solidFill>
                <a:latin typeface="Arial" pitchFamily="34" charset="0"/>
                <a:cs typeface="Typograph" pitchFamily="2" charset="-79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B358F"/>
                </a:solidFill>
                <a:latin typeface="Arial" pitchFamily="34" charset="0"/>
                <a:cs typeface="Typograph" pitchFamily="2" charset="-79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B358F"/>
                </a:solidFill>
                <a:latin typeface="Arial" pitchFamily="34" charset="0"/>
                <a:cs typeface="Typograph" pitchFamily="2" charset="-79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B358F"/>
                </a:solidFill>
                <a:latin typeface="Arial" pitchFamily="34" charset="0"/>
                <a:cs typeface="Typograph" pitchFamily="2" charset="-79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B358F"/>
                </a:solidFill>
                <a:latin typeface="Arial" pitchFamily="34" charset="0"/>
                <a:cs typeface="Typograph" pitchFamily="2" charset="-79"/>
              </a:defRPr>
            </a:lvl9pPr>
          </a:lstStyle>
          <a:p>
            <a:r>
              <a:rPr lang="he-IL" kern="0" smtClean="0"/>
              <a:t>אלמנטים נוספים לשימוש</a:t>
            </a:r>
            <a:endParaRPr lang="he-IL" kern="0" dirty="0"/>
          </a:p>
        </p:txBody>
      </p:sp>
      <p:pic>
        <p:nvPicPr>
          <p:cNvPr id="4098" name="Picture 2" descr="C:\Users\04013347\AppData\Local\Microsoft\Windows\Temporary Internet Files\Content.Outlook\CDSDJFH7\SnagIt (3)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-85370"/>
            <a:ext cx="9144000" cy="594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04013347\AppData\Local\Microsoft\Windows\Temporary Internet Files\Content.Outlook\CDSDJFH7\SnagIt (3)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85370"/>
            <a:ext cx="9144000" cy="6943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112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FF6746-17E4-4330-BF4B-DEAB932241C9}" type="slidenum">
              <a:rPr lang="he-IL" smtClean="0"/>
              <a:pPr/>
              <a:t>7</a:t>
            </a:fld>
            <a:endParaRPr lang="en-US"/>
          </a:p>
        </p:txBody>
      </p:sp>
      <p:pic>
        <p:nvPicPr>
          <p:cNvPr id="5122" name="Picture 2" descr="C:\Users\04013347\AppData\Local\Microsoft\Windows\Temporary Internet Files\Content.Outlook\CDSDJFH7\SnagIt (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5599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501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>
          <a:xfrm flipV="1">
            <a:off x="9756576" y="764704"/>
            <a:ext cx="7715200" cy="189736"/>
          </a:xfrm>
        </p:spPr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FF6746-17E4-4330-BF4B-DEAB932241C9}" type="slidenum">
              <a:rPr lang="he-IL" smtClean="0"/>
              <a:pPr/>
              <a:t>8</a:t>
            </a:fld>
            <a:endParaRPr lang="en-US"/>
          </a:p>
        </p:txBody>
      </p:sp>
      <p:pic>
        <p:nvPicPr>
          <p:cNvPr id="7170" name="Picture 2" descr="C:\Users\04013347\AppData\Local\Microsoft\Windows\Temporary Internet Files\Content.Outlook\CDSDJFH7\SnagIt (5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9144000" cy="5235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643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תבנית בזק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תבנית בזק">
      <a:majorFont>
        <a:latin typeface="Arial"/>
        <a:ea typeface=""/>
        <a:cs typeface="Typograph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Typograph" pitchFamily="2" charset="-79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Typograph" pitchFamily="2" charset="-79"/>
          </a:defRPr>
        </a:defPPr>
      </a:lstStyle>
    </a:lnDef>
  </a:objectDefaults>
  <a:extraClrSchemeLst>
    <a:extraClrScheme>
      <a:clrScheme name="תבנית בזק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תבנית בזק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תבנית בזק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תבנית בזק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תבנית בזק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תבנית בזק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תבנית בזק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תבנית בזק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תבנית בזק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תבנית בזק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תבנית בזק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תבנית בזק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עיצוב ברירת מחדל">
  <a:themeElements>
    <a:clrScheme name="3_עיצוב ברירת מחדל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עיצוב ברירת מחדל">
      <a:majorFont>
        <a:latin typeface="Arial"/>
        <a:ea typeface=""/>
        <a:cs typeface="Typograph"/>
      </a:majorFont>
      <a:minorFont>
        <a:latin typeface="Arial"/>
        <a:ea typeface=""/>
        <a:cs typeface="Typograp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Typograph" pitchFamily="2" charset="-79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Typograph" pitchFamily="2" charset="-79"/>
          </a:defRPr>
        </a:defPPr>
      </a:lstStyle>
    </a:lnDef>
    <a:txDef>
      <a:spPr>
        <a:noFill/>
      </a:spPr>
      <a:bodyPr wrap="square" rtlCol="1">
        <a:spAutoFit/>
      </a:bodyPr>
      <a:lstStyle>
        <a:defPPr marL="171450" indent="-171450">
          <a:buClr>
            <a:schemeClr val="accent2"/>
          </a:buClr>
          <a:buFont typeface="Calibri" panose="020F0502020204030204" pitchFamily="34" charset="0"/>
          <a:buChar char="&lt;"/>
          <a:defRPr sz="2400" dirty="0" err="1">
            <a:solidFill>
              <a:srgbClr val="2B358F"/>
            </a:solidFill>
          </a:defRPr>
        </a:defPPr>
      </a:lstStyle>
    </a:txDef>
  </a:objectDefaults>
  <a:extraClrSchemeLst>
    <a:extraClrScheme>
      <a:clrScheme name="3_עיצוב ברירת מחדל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עיצוב ברירת מחדל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עיצוב ברירת מחדל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עיצוב ברירת מחדל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עיצוב ברירת מחדל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עיצוב ברירת מחדל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עיצוב ברירת מחדל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עיצוב ברירת מחדל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עיצוב ברירת מחדל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עיצוב ברירת מחדל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עיצוב ברירת מחדל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עיצוב ברירת מחדל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CC760BA3A8833747A01C3553928DA18F" ma:contentTypeVersion="3" ma:contentTypeDescription="צור מסמך חדש." ma:contentTypeScope="" ma:versionID="d32362a9e8f3f1fbbff0da20006130df">
  <xsd:schema xmlns:xsd="http://www.w3.org/2001/XMLSchema" xmlns:xs="http://www.w3.org/2001/XMLSchema" xmlns:p="http://schemas.microsoft.com/office/2006/metadata/properties" xmlns:ns1="http://schemas.microsoft.com/sharepoint/v3" xmlns:ns2="ad8a24f7-a312-4566-b24e-a1d0c8c78cfc" xmlns:ns3="02c719dc-bac7-4f17-b111-ec2b3558faad" targetNamespace="http://schemas.microsoft.com/office/2006/metadata/properties" ma:root="true" ma:fieldsID="7dd21223081f53ac3c3a6b01f21f89f6" ns1:_="" ns2:_="" ns3:_="">
    <xsd:import namespace="http://schemas.microsoft.com/sharepoint/v3"/>
    <xsd:import namespace="ad8a24f7-a312-4566-b24e-a1d0c8c78cfc"/>
    <xsd:import namespace="02c719dc-bac7-4f17-b111-ec2b3558faa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x05e1__x05d5__x05d2___x05e7__x05d5__x05d1__x05e5_" minOccurs="0"/>
                <xsd:element ref="ns2:_x05de__x05e1__x05d3_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מתזמן תאריך התחלה" ma:description="'מתזמן תאריך התחלה' הוא עמודת אתר שיוצרת תכונת הפרסום. היא משמשת לציון התאריך והשעה שבהם יופיע הדף לראשונה בפני מבקרי האתר." ma:hidden="true" ma:internalName="PublishingStartDate">
      <xsd:simpleType>
        <xsd:restriction base="dms:Unknown"/>
      </xsd:simpleType>
    </xsd:element>
    <xsd:element name="PublishingExpirationDate" ma:index="9" nillable="true" ma:displayName="מתזמן תאריך סיום" ma:description="'תזמון תאריך הסיום' הוא עמודת אתר שיוצרת תכונת הפרסום. היא משמשת לציון התאריך והשעה שבהם הדף לא יופיע עוד בפני מבקרי האתר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8a24f7-a312-4566-b24e-a1d0c8c78cfc" elementFormDefault="qualified">
    <xsd:import namespace="http://schemas.microsoft.com/office/2006/documentManagement/types"/>
    <xsd:import namespace="http://schemas.microsoft.com/office/infopath/2007/PartnerControls"/>
    <xsd:element name="_x05e1__x05d5__x05d2___x05e7__x05d5__x05d1__x05e5_" ma:index="10" nillable="true" ma:displayName="סוג_קובץ" ma:internalName="_x05e1__x05d5__x05d2___x05e7__x05d5__x05d1__x05e5_">
      <xsd:simpleType>
        <xsd:restriction base="dms:Text">
          <xsd:maxLength value="255"/>
        </xsd:restriction>
      </xsd:simpleType>
    </xsd:element>
    <xsd:element name="_x05de__x05e1__x05d3_" ma:index="11" nillable="true" ma:displayName="מסד" ma:internalName="_x05de__x05e1__x05d3_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c719dc-bac7-4f17-b111-ec2b3558faa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משותף עם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x05e1__x05d5__x05d2___x05e7__x05d5__x05d1__x05e5_ xmlns="ad8a24f7-a312-4566-b24e-a1d0c8c78cfc">אישור תחילת עבודות</_x05e1__x05d5__x05d2___x05e7__x05d5__x05d1__x05e5_>
    <_x05de__x05e1__x05d3_ xmlns="ad8a24f7-a312-4566-b24e-a1d0c8c78cfc">3</_x05de__x05e1__x05d3_>
  </documentManagement>
</p:properties>
</file>

<file path=customXml/itemProps1.xml><?xml version="1.0" encoding="utf-8"?>
<ds:datastoreItem xmlns:ds="http://schemas.openxmlformats.org/officeDocument/2006/customXml" ds:itemID="{534FCEEA-EB9E-41B5-BAFD-B5F05FEAA890}"/>
</file>

<file path=customXml/itemProps2.xml><?xml version="1.0" encoding="utf-8"?>
<ds:datastoreItem xmlns:ds="http://schemas.openxmlformats.org/officeDocument/2006/customXml" ds:itemID="{232A90DD-442D-4852-BE95-EE5C7C183B60}"/>
</file>

<file path=customXml/itemProps3.xml><?xml version="1.0" encoding="utf-8"?>
<ds:datastoreItem xmlns:ds="http://schemas.openxmlformats.org/officeDocument/2006/customXml" ds:itemID="{3157EFF4-AC6E-4729-B6FB-E05F79EFE9FD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76</TotalTime>
  <Words>55</Words>
  <Application>Microsoft Office PowerPoint</Application>
  <PresentationFormat>‫הצגה על המסך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2</vt:i4>
      </vt:variant>
      <vt:variant>
        <vt:lpstr>כותרות שקופיות</vt:lpstr>
      </vt:variant>
      <vt:variant>
        <vt:i4>8</vt:i4>
      </vt:variant>
    </vt:vector>
  </HeadingPairs>
  <TitlesOfParts>
    <vt:vector size="10" baseType="lpstr">
      <vt:lpstr>Blank</vt:lpstr>
      <vt:lpstr>3_עיצוב ברירת מחדל</vt:lpstr>
      <vt:lpstr>בקשה לבניה חדשה באתר בזק excavationpermits.bezeq.co.il </vt:lpstr>
      <vt:lpstr>הוסף כותרת</vt:lpstr>
      <vt:lpstr>מצגת של PowerPoint</vt:lpstr>
      <vt:lpstr>מצגת של PowerPoint</vt:lpstr>
      <vt:lpstr>מצגת של PowerPoint</vt:lpstr>
      <vt:lpstr>אלמנטים נוספים לשימוש</vt:lpstr>
      <vt:lpstr>מצגת של PowerPoint</vt:lpstr>
      <vt:lpstr>מצגת של PowerPoint</vt:lpstr>
    </vt:vector>
  </TitlesOfParts>
  <Company>888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הוסף כותרת</dc:title>
  <dc:creator>אסתי פוליצר - חטיבת הנדסה ורשת - Esti Politzer</dc:creator>
  <cp:lastModifiedBy>אסתי פוליצר - חטיבת הנדסה ורשת - Esti Politzer</cp:lastModifiedBy>
  <cp:revision>7</cp:revision>
  <cp:lastPrinted>2012-09-05T13:05:40Z</cp:lastPrinted>
  <dcterms:created xsi:type="dcterms:W3CDTF">2017-02-22T06:59:58Z</dcterms:created>
  <dcterms:modified xsi:type="dcterms:W3CDTF">2017-03-01T07:39:34Z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0x010100CC760BA3A8833747A01C3553928DA18F</vt:lpwstr>
  </property>
</Properties>
</file>